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8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1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9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2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1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7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3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480C-67D1-46B8-B62D-9FAADD6BD2A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1A7F-AA30-4D48-8704-F894018DF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2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afll8lkRvU" TargetMode="External"/><Relationship Id="rId2" Type="http://schemas.openxmlformats.org/officeDocument/2006/relationships/hyperlink" Target="https://workingnation.com/insuring-a-care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APPRENTICESHIP LEADERS </a:t>
            </a:r>
            <a:r>
              <a:rPr lang="en-US" sz="3600" b="1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US" sz="3600" b="1" smtClean="0">
                <a:solidFill>
                  <a:schemeClr val="tx2">
                    <a:lumMod val="75000"/>
                  </a:schemeClr>
                </a:solidFill>
              </a:rPr>
              <a:t>THE INSURANCE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INDUSTRY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657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Panelists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Olivier </a:t>
            </a:r>
            <a:r>
              <a:rPr lang="en-US" dirty="0">
                <a:solidFill>
                  <a:schemeClr val="tx2"/>
                </a:solidFill>
              </a:rPr>
              <a:t>Meyenhofer Senior HR Business Partner, Zurich American Insurance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Jodi Greenspan Assistant Vice President, The </a:t>
            </a:r>
            <a:r>
              <a:rPr lang="en-US" dirty="0" smtClean="0">
                <a:solidFill>
                  <a:schemeClr val="tx2"/>
                </a:solidFill>
              </a:rPr>
              <a:t>Hartford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Alexis Martin </a:t>
            </a:r>
            <a:r>
              <a:rPr lang="en-US" dirty="0" smtClean="0">
                <a:solidFill>
                  <a:schemeClr val="tx2"/>
                </a:solidFill>
              </a:rPr>
              <a:t>(Apprentice), The Hartford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81600"/>
            <a:ext cx="2362200" cy="149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23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Apprentice Video’s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Zurich </a:t>
            </a:r>
            <a:r>
              <a:rPr lang="en-US" b="1" dirty="0"/>
              <a:t>Video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Link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Aon </a:t>
            </a:r>
            <a:r>
              <a:rPr lang="en-US" b="1" dirty="0"/>
              <a:t>Video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Link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APPRENTICESHIP LEADERS IN THE INSURANCE INDUSTRY </vt:lpstr>
      <vt:lpstr>Apprentice Video’s</vt:lpstr>
    </vt:vector>
  </TitlesOfParts>
  <Company>U.S. Department of Labor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Treml, Bernard E - ETA</dc:creator>
  <cp:lastModifiedBy>Treml, Bernard E - ETA</cp:lastModifiedBy>
  <cp:revision>9</cp:revision>
  <dcterms:created xsi:type="dcterms:W3CDTF">2018-05-31T12:58:17Z</dcterms:created>
  <dcterms:modified xsi:type="dcterms:W3CDTF">2018-06-04T13:46:13Z</dcterms:modified>
</cp:coreProperties>
</file>