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Eastern Seaboard Apprenticeship</a:t>
            </a:r>
            <a:br>
              <a:rPr lang="en-US" sz="2800" dirty="0" smtClean="0"/>
            </a:br>
            <a:r>
              <a:rPr lang="en-US" sz="2800" dirty="0" smtClean="0"/>
              <a:t>Conference</a:t>
            </a:r>
            <a:br>
              <a:rPr lang="en-US" sz="2800" dirty="0" smtClean="0"/>
            </a:br>
            <a:r>
              <a:rPr lang="en-US" sz="2800" dirty="0" smtClean="0"/>
              <a:t>May 19, 2022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Kevin Kurdziel, CEO, Middlesex County Workforce Development Board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28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Collaborating with your Workforce Development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WDBs are Conveners of Key Stakeholders:</a:t>
            </a:r>
          </a:p>
          <a:p>
            <a:r>
              <a:rPr lang="en-US" dirty="0" smtClean="0"/>
              <a:t>Businesses</a:t>
            </a:r>
            <a:endParaRPr lang="en-US" dirty="0"/>
          </a:p>
          <a:p>
            <a:r>
              <a:rPr lang="en-US" dirty="0" smtClean="0"/>
              <a:t>Institutions of Higher Education</a:t>
            </a:r>
          </a:p>
          <a:p>
            <a:r>
              <a:rPr lang="en-US" dirty="0" smtClean="0"/>
              <a:t>Unions</a:t>
            </a:r>
          </a:p>
          <a:p>
            <a:r>
              <a:rPr lang="en-US" dirty="0" smtClean="0"/>
              <a:t>Professional and Trade Organizations</a:t>
            </a:r>
          </a:p>
          <a:p>
            <a:r>
              <a:rPr lang="en-US" dirty="0" smtClean="0"/>
              <a:t>Community Based Organizations</a:t>
            </a:r>
          </a:p>
          <a:p>
            <a:r>
              <a:rPr lang="en-US" dirty="0" smtClean="0"/>
              <a:t>Government</a:t>
            </a:r>
          </a:p>
          <a:p>
            <a:r>
              <a:rPr lang="en-US" dirty="0" smtClean="0"/>
              <a:t>Chambers of Commerce</a:t>
            </a:r>
          </a:p>
        </p:txBody>
      </p:sp>
    </p:spTree>
    <p:extLst>
      <p:ext uri="{BB962C8B-B14F-4D97-AF65-F5344CB8AC3E}">
        <p14:creationId xmlns:p14="http://schemas.microsoft.com/office/powerpoint/2010/main" val="422023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WDBs Can Provide Resources for Apprenticeships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Offset the Cost of Work-Based Learning Activities</a:t>
            </a:r>
          </a:p>
          <a:p>
            <a:r>
              <a:rPr lang="en-US" dirty="0" smtClean="0"/>
              <a:t>Provide Support Services through WIOA</a:t>
            </a:r>
          </a:p>
          <a:p>
            <a:r>
              <a:rPr lang="en-US" dirty="0" smtClean="0"/>
              <a:t>Create Career Pathways</a:t>
            </a:r>
          </a:p>
          <a:p>
            <a:r>
              <a:rPr lang="en-US" dirty="0" smtClean="0"/>
              <a:t>Provide Real-Time Labor Market Information and Data.</a:t>
            </a:r>
          </a:p>
          <a:p>
            <a:r>
              <a:rPr lang="en-US" dirty="0" smtClean="0"/>
              <a:t>Receive Input from Industry Experts</a:t>
            </a:r>
          </a:p>
          <a:p>
            <a:r>
              <a:rPr lang="en-US" dirty="0" smtClean="0"/>
              <a:t>Assist with Creating a Pipeline of Candidates.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2958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WDBs can Build Awareness and Get Buy-In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Dispel Apprenticeship Myths</a:t>
            </a:r>
          </a:p>
          <a:p>
            <a:r>
              <a:rPr lang="en-US" dirty="0" smtClean="0"/>
              <a:t>Share Best Practices with Stakeholders</a:t>
            </a:r>
          </a:p>
          <a:p>
            <a:r>
              <a:rPr lang="en-US" dirty="0" smtClean="0"/>
              <a:t>Demonstrate Return on Investment</a:t>
            </a:r>
          </a:p>
          <a:p>
            <a:r>
              <a:rPr lang="en-US" dirty="0" smtClean="0"/>
              <a:t>Celebrate Successes</a:t>
            </a:r>
          </a:p>
          <a:p>
            <a:r>
              <a:rPr lang="en-US" dirty="0" smtClean="0"/>
              <a:t>Highlight Public Private Partnerships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812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Small, Think Big</a:t>
            </a:r>
          </a:p>
          <a:p>
            <a:r>
              <a:rPr lang="en-US" dirty="0" smtClean="0"/>
              <a:t>Evaluate Consistently and Adjust Accordingly</a:t>
            </a:r>
          </a:p>
          <a:p>
            <a:r>
              <a:rPr lang="en-US" dirty="0" smtClean="0"/>
              <a:t>Innovate Don’t Duplicate</a:t>
            </a:r>
          </a:p>
          <a:p>
            <a:r>
              <a:rPr lang="en-US" dirty="0" smtClean="0"/>
              <a:t>Pay Close Attention to Labor Market Trends and Anecdotal Insight from Industry Leaders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4966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U.S. Department of Labor</a:t>
            </a:r>
          </a:p>
          <a:p>
            <a:r>
              <a:rPr lang="en-US" dirty="0" smtClean="0"/>
              <a:t>State Departments of Labor</a:t>
            </a:r>
          </a:p>
          <a:p>
            <a:r>
              <a:rPr lang="en-US" dirty="0" smtClean="0"/>
              <a:t>Labor Unions</a:t>
            </a:r>
          </a:p>
          <a:p>
            <a:r>
              <a:rPr lang="en-US" dirty="0" smtClean="0"/>
              <a:t>CTE School Districts</a:t>
            </a:r>
          </a:p>
          <a:p>
            <a:r>
              <a:rPr lang="en-US" dirty="0" smtClean="0"/>
              <a:t>Economic Development 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295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34</TotalTime>
  <Words>158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Eastern Seaboard Apprenticeship Conference May 19, 2022 </vt:lpstr>
      <vt:lpstr>Collaborating with your Workforce Development Board</vt:lpstr>
      <vt:lpstr>WDBs Can Provide Resources for Apprenticeships</vt:lpstr>
      <vt:lpstr>WDBs can Build Awareness and Get Buy-In</vt:lpstr>
      <vt:lpstr>Suggested Strategies</vt:lpstr>
      <vt:lpstr>Resources</vt:lpstr>
    </vt:vector>
  </TitlesOfParts>
  <Company>NJDLWD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Eastern Seaboard Apprenticeship Conference May 19, 2022</dc:title>
  <dc:creator>Kurdziel, Kevin [DOL]</dc:creator>
  <cp:lastModifiedBy>Kurdziel, Kevin [DOL]</cp:lastModifiedBy>
  <cp:revision>4</cp:revision>
  <dcterms:created xsi:type="dcterms:W3CDTF">2022-05-10T13:21:27Z</dcterms:created>
  <dcterms:modified xsi:type="dcterms:W3CDTF">2022-05-10T13:56:12Z</dcterms:modified>
</cp:coreProperties>
</file>